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61" r:id="rId9"/>
    <p:sldId id="275" r:id="rId10"/>
    <p:sldId id="262" r:id="rId11"/>
    <p:sldId id="263" r:id="rId12"/>
    <p:sldId id="276" r:id="rId13"/>
    <p:sldId id="264" r:id="rId14"/>
    <p:sldId id="277" r:id="rId15"/>
    <p:sldId id="265" r:id="rId16"/>
    <p:sldId id="278" r:id="rId17"/>
    <p:sldId id="266" r:id="rId18"/>
    <p:sldId id="279" r:id="rId19"/>
    <p:sldId id="267" r:id="rId20"/>
    <p:sldId id="268" r:id="rId21"/>
    <p:sldId id="280" r:id="rId22"/>
    <p:sldId id="269" r:id="rId23"/>
    <p:sldId id="281" r:id="rId24"/>
    <p:sldId id="282" r:id="rId25"/>
    <p:sldId id="27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44" d="100"/>
          <a:sy n="144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30.03.17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8269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46577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офисный компьютер, начального уровня.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   «Хорошая 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неплохо»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-1.0986122886681098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34648" y="1385850"/>
            <a:ext cx="4448101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70" y="1554160"/>
            <a:ext cx="3636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Georgia"/>
                <a:ea typeface="Georgia"/>
                <a:cs typeface="Georgia"/>
              </a:rPr>
              <a:t>«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Обычный офисный </a:t>
            </a:r>
            <a:r>
              <a:rPr lang="ru-RU" sz="1800" u="sng" dirty="0">
                <a:latin typeface="Georgia"/>
                <a:ea typeface="Georgia"/>
                <a:cs typeface="Georgia"/>
              </a:rPr>
              <a:t>компьютер</a:t>
            </a:r>
            <a:r>
              <a:rPr lang="ru-RU" sz="1800" dirty="0">
                <a:latin typeface="Georgia"/>
                <a:ea typeface="Georgia"/>
                <a:cs typeface="Georgia"/>
              </a:rPr>
              <a:t>, 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начального уровня</a:t>
            </a:r>
            <a:r>
              <a:rPr lang="ru-RU" sz="1800" dirty="0">
                <a:latin typeface="Georgia"/>
                <a:ea typeface="Georgia"/>
                <a:cs typeface="Georgia"/>
              </a:rPr>
              <a:t>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каждой пары аспектов производится 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58593"/>
            <a:ext cx="3509186" cy="237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18857" y="258581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7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49" y="4150650"/>
            <a:ext cx="1171865" cy="2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04" y="4169388"/>
            <a:ext cx="393472" cy="4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65976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PMI</a:t>
                      </a:r>
                      <a:r>
                        <a:rPr lang="ru-RU" sz="1200">
                          <a:effectLst/>
                        </a:rPr>
                        <a:t>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Context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1.122215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Lexical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Syntactic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Bayes (Дополнительная характеристика)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Обычное вычисление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</a:rPr>
              <a:t>sklearn</a:t>
            </a:r>
            <a:r>
              <a:rPr lang="ru-RU" dirty="0">
                <a:latin typeface="Times New Roman" charset="0"/>
                <a:ea typeface="Times New Roman" charset="0"/>
              </a:rPr>
              <a:t>.</a:t>
            </a:r>
            <a:r>
              <a:rPr lang="ru-RU" dirty="0" err="1">
                <a:latin typeface="Times New Roman" charset="0"/>
                <a:ea typeface="Times New Roman" charset="0"/>
              </a:rPr>
              <a:t>ensemble</a:t>
            </a:r>
            <a:r>
              <a:rPr lang="ru-RU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737848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588169" y="737848"/>
            <a:ext cx="4572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1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1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1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1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100" dirty="0">
                <a:latin typeface="Georgia"/>
                <a:ea typeface="Georgia"/>
                <a:cs typeface="Georgia"/>
              </a:rPr>
              <a:t>	 </a:t>
            </a:r>
            <a:r>
              <a:rPr lang="en-US" sz="11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1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1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1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420191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137808" y="710885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50210" y="73325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1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1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1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Вес</a:t>
            </a:r>
            <a:endParaRPr lang="ru" sz="11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085741" y="741273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1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1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1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100" dirty="0" smtClean="0">
                <a:latin typeface="Georgia"/>
                <a:ea typeface="Georgia"/>
                <a:cs typeface="Georgia"/>
              </a:rPr>
              <a:t>Размер </a:t>
            </a:r>
            <a:r>
              <a:rPr lang="ru" sz="1100" dirty="0">
                <a:latin typeface="Georgia"/>
                <a:ea typeface="Georgia"/>
                <a:cs typeface="Georgia"/>
              </a:rPr>
              <a:t>упаковки</a:t>
            </a:r>
          </a:p>
        </p:txBody>
      </p:sp>
      <p:cxnSp>
        <p:nvCxnSpPr>
          <p:cNvPr id="14" name="Прямая со стрелкой 13"/>
          <p:cNvCxnSpPr>
            <a:stCxn id="6" idx="1"/>
          </p:cNvCxnSpPr>
          <p:nvPr/>
        </p:nvCxnSpPr>
        <p:spPr>
          <a:xfrm flipH="1">
            <a:off x="1447060" y="574080"/>
            <a:ext cx="1528590" cy="16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876366" y="685881"/>
            <a:ext cx="399494" cy="104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432839" y="656623"/>
            <a:ext cx="1061" cy="123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455905" y="655963"/>
            <a:ext cx="927868" cy="91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6" idx="3"/>
          </p:cNvCxnSpPr>
          <p:nvPr/>
        </p:nvCxnSpPr>
        <p:spPr>
          <a:xfrm>
            <a:off x="5636956" y="574080"/>
            <a:ext cx="2696034" cy="20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 или набор слов характеристик, 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1379</Words>
  <Application>Microsoft Macintosh PowerPoint</Application>
  <PresentationFormat>Экран (16:9)</PresentationFormat>
  <Paragraphs>245</Paragraphs>
  <Slides>25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Alfa Slab One</vt:lpstr>
      <vt:lpstr>Calibri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35</cp:revision>
  <dcterms:modified xsi:type="dcterms:W3CDTF">2017-03-30T09:40:19Z</dcterms:modified>
</cp:coreProperties>
</file>